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258" r:id="rId3"/>
    <p:sldId id="262" r:id="rId4"/>
    <p:sldId id="259" r:id="rId5"/>
    <p:sldId id="261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7" r:id="rId24"/>
    <p:sldId id="288" r:id="rId25"/>
    <p:sldId id="289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1C16A-A0CC-446C-8DF9-6B57BAC160B6}" type="datetimeFigureOut">
              <a:rPr lang="es-MX" smtClean="0"/>
              <a:pPr/>
              <a:t>24/10/2016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CC5CD-C710-4246-A66D-66CA51C33DC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856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C5CD-C710-4246-A66D-66CA51C33DC1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41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6B5F-001B-4E24-BEDC-4B544BA3A737}" type="datetimeFigureOut">
              <a:rPr lang="es-MX" smtClean="0"/>
              <a:pPr/>
              <a:t>24/10/2016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68CC-CB0C-411B-8DA1-A4FCDD1E2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6B5F-001B-4E24-BEDC-4B544BA3A737}" type="datetimeFigureOut">
              <a:rPr lang="es-MX" smtClean="0"/>
              <a:pPr/>
              <a:t>24/10/2016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68CC-CB0C-411B-8DA1-A4FCDD1E2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6B5F-001B-4E24-BEDC-4B544BA3A737}" type="datetimeFigureOut">
              <a:rPr lang="es-MX" smtClean="0"/>
              <a:pPr/>
              <a:t>24/10/2016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68CC-CB0C-411B-8DA1-A4FCDD1E2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6B5F-001B-4E24-BEDC-4B544BA3A737}" type="datetimeFigureOut">
              <a:rPr lang="es-MX" smtClean="0"/>
              <a:pPr/>
              <a:t>24/10/2016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68CC-CB0C-411B-8DA1-A4FCDD1E2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6B5F-001B-4E24-BEDC-4B544BA3A737}" type="datetimeFigureOut">
              <a:rPr lang="es-MX" smtClean="0"/>
              <a:pPr/>
              <a:t>24/10/2016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68CC-CB0C-411B-8DA1-A4FCDD1E2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6B5F-001B-4E24-BEDC-4B544BA3A737}" type="datetimeFigureOut">
              <a:rPr lang="es-MX" smtClean="0"/>
              <a:pPr/>
              <a:t>24/10/2016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68CC-CB0C-411B-8DA1-A4FCDD1E2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6B5F-001B-4E24-BEDC-4B544BA3A737}" type="datetimeFigureOut">
              <a:rPr lang="es-MX" smtClean="0"/>
              <a:pPr/>
              <a:t>24/10/2016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68CC-CB0C-411B-8DA1-A4FCDD1E2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6B5F-001B-4E24-BEDC-4B544BA3A737}" type="datetimeFigureOut">
              <a:rPr lang="es-MX" smtClean="0"/>
              <a:pPr/>
              <a:t>24/10/2016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68CC-CB0C-411B-8DA1-A4FCDD1E2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6B5F-001B-4E24-BEDC-4B544BA3A737}" type="datetimeFigureOut">
              <a:rPr lang="es-MX" smtClean="0"/>
              <a:pPr/>
              <a:t>24/10/2016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68CC-CB0C-411B-8DA1-A4FCDD1E2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6B5F-001B-4E24-BEDC-4B544BA3A737}" type="datetimeFigureOut">
              <a:rPr lang="es-MX" smtClean="0"/>
              <a:pPr/>
              <a:t>24/10/2016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68CC-CB0C-411B-8DA1-A4FCDD1E2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6B5F-001B-4E24-BEDC-4B544BA3A737}" type="datetimeFigureOut">
              <a:rPr lang="es-MX" smtClean="0"/>
              <a:pPr/>
              <a:t>24/10/2016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68CC-CB0C-411B-8DA1-A4FCDD1E2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36B5F-001B-4E24-BEDC-4B544BA3A737}" type="datetimeFigureOut">
              <a:rPr lang="es-MX" smtClean="0"/>
              <a:pPr/>
              <a:t>24/10/2016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868CC-CB0C-411B-8DA1-A4FCDD1E2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sz="6000" dirty="0" smtClean="0"/>
              <a:t>INFORME DONACIÓN</a:t>
            </a:r>
            <a:endParaRPr lang="es-MX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/>
              <a:t>TERREMOTO ECUADOR</a:t>
            </a:r>
            <a:endParaRPr lang="es-MX" sz="5400" b="1" dirty="0"/>
          </a:p>
        </p:txBody>
      </p:sp>
      <p:pic>
        <p:nvPicPr>
          <p:cNvPr id="1026" name="Picture 2" descr="LOGO-STATUSTRAVEL-20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38125"/>
            <a:ext cx="5972188" cy="251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6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FOTOS ENTREGA\foto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76863" cy="57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ALLÁ VAMOS</a:t>
            </a:r>
            <a:endParaRPr lang="es-MX" dirty="0"/>
          </a:p>
        </p:txBody>
      </p:sp>
      <p:pic>
        <p:nvPicPr>
          <p:cNvPr id="9218" name="Picture 2" descr="F:\FOTOS ENTREGA\foto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600200"/>
            <a:ext cx="62557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DESASTRE POR TODO LADO</a:t>
            </a:r>
            <a:endParaRPr lang="es-MX" dirty="0"/>
          </a:p>
        </p:txBody>
      </p:sp>
      <p:pic>
        <p:nvPicPr>
          <p:cNvPr id="10242" name="Picture 2" descr="F:\FOTOS ENTREGA\foto 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7831" y="1600200"/>
            <a:ext cx="60283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ENTREGANDO AYUDA</a:t>
            </a:r>
            <a:endParaRPr lang="es-MX" dirty="0"/>
          </a:p>
        </p:txBody>
      </p:sp>
      <p:pic>
        <p:nvPicPr>
          <p:cNvPr id="11266" name="Picture 2" descr="F:\FOTOS ENTREGA\foto 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7831" y="1600200"/>
            <a:ext cx="60283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FOTOS ENTREGA\foto 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8143931" cy="562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FOTOS ENTREGA\foto 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7858179" cy="576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FOTOS ENTREGA\IMG-20160626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785794"/>
            <a:ext cx="7643865" cy="53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FOTOS ENTREGA\IMG-20160626-WA00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7572427" cy="562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FOTOS ENTREGA\IMG-20160626-WA00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8143931" cy="548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FOTOS ENTREGA\IMG-20160626-WA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928670"/>
            <a:ext cx="5214974" cy="526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DATOS GENERALES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Población afectada por el terremoto más de 1´000.000 habitantes</a:t>
            </a:r>
          </a:p>
          <a:p>
            <a:r>
              <a:rPr lang="es-EC" dirty="0" smtClean="0"/>
              <a:t>Daños totales ascienden a más de 3 mil millones de dólares.</a:t>
            </a:r>
          </a:p>
          <a:p>
            <a:r>
              <a:rPr lang="es-EC" dirty="0" smtClean="0"/>
              <a:t>Zona afectada Provincia de Manabí y Esmeraldas.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82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FOTOS ENTREGA\IMG-20160626-WA00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928670"/>
            <a:ext cx="7215237" cy="51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FOTOS ENTREGA\IMG-20160626-WA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000108"/>
            <a:ext cx="6715172" cy="512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FOTOS ENTREGA\IMG-20160626-WA00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928670"/>
            <a:ext cx="7358113" cy="51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LOS NIÑOS LOS MAS IMPORTANTES</a:t>
            </a:r>
            <a:endParaRPr lang="es-MX" dirty="0"/>
          </a:p>
        </p:txBody>
      </p:sp>
      <p:pic>
        <p:nvPicPr>
          <p:cNvPr id="28674" name="Picture 2" descr="F:\FOTOS ENTREGA\IMG-20160626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FOTOS ENTREGA\IMG-20160626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785794"/>
            <a:ext cx="7143799" cy="53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FOTOS ENTREGA\IMG-20160626-WA0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785794"/>
            <a:ext cx="5500726" cy="53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FOTOS ENTREGA\IMG-20160626-WA00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928670"/>
            <a:ext cx="6929485" cy="51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FOTOS ENTREGA\IMG-20160626-WA0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071546"/>
            <a:ext cx="5143536" cy="505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GENTE CONTENTA Y AGRADECIDA</a:t>
            </a:r>
            <a:endParaRPr lang="es-MX" dirty="0"/>
          </a:p>
        </p:txBody>
      </p:sp>
      <p:pic>
        <p:nvPicPr>
          <p:cNvPr id="23554" name="Picture 2" descr="F:\FOTOS ENTREGA\IMG-20160626-WA00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357298"/>
            <a:ext cx="6303457" cy="476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FOTOS ENTREGA\IMG-20160626-WA01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142984"/>
            <a:ext cx="6929485" cy="49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MILES DE HOGARES DESTRUIDOS</a:t>
            </a:r>
            <a:endParaRPr lang="es-MX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8072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7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FOTOS ENTREGA\IMG-20160626-WA01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214422"/>
            <a:ext cx="6786609" cy="49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HORA DE VOLVER… MISIÓN CUMPLIDA</a:t>
            </a:r>
            <a:endParaRPr lang="es-MX" dirty="0"/>
          </a:p>
        </p:txBody>
      </p:sp>
      <p:pic>
        <p:nvPicPr>
          <p:cNvPr id="26626" name="Picture 2" descr="F:\FOTOS ENTREGA\IMG-20160626-WA0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428736"/>
            <a:ext cx="3983252" cy="469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5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FOTOS ENTREGA\IMG-20160628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290"/>
            <a:ext cx="3744416" cy="641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F:\FOTOS ENTREGA\IMG-20160628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728"/>
            <a:ext cx="3669213" cy="634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803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MX" sz="2400" dirty="0" smtClean="0">
                <a:latin typeface="Aharoni" pitchFamily="2" charset="-79"/>
                <a:cs typeface="Aharoni" pitchFamily="2" charset="-79"/>
              </a:rPr>
              <a:t>LAS PALABRAS NUNCA ALCANZAN CUANDO LO </a:t>
            </a:r>
          </a:p>
          <a:p>
            <a:pPr>
              <a:buNone/>
            </a:pPr>
            <a:r>
              <a:rPr lang="es-MX" sz="2400" dirty="0" smtClean="0">
                <a:latin typeface="Aharoni" pitchFamily="2" charset="-79"/>
                <a:cs typeface="Aharoni" pitchFamily="2" charset="-79"/>
              </a:rPr>
              <a:t>QUE HAY QUE DECIR DESBORDA EL ALMA</a:t>
            </a:r>
            <a:r>
              <a:rPr lang="es-MX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dirty="0" smtClean="0"/>
              <a:t>                                                Julio Cortázar. </a:t>
            </a:r>
            <a:endParaRPr lang="es-MX" dirty="0"/>
          </a:p>
        </p:txBody>
      </p:sp>
      <p:pic>
        <p:nvPicPr>
          <p:cNvPr id="2050" name="Picture 2" descr="C:\Users\Comercial\Desktop\agradecimient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214686"/>
            <a:ext cx="3000375" cy="2876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9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8448937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4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0631"/>
            <a:ext cx="6768752" cy="517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RECIBIMOS AYUDA</a:t>
            </a:r>
            <a:endParaRPr lang="es-MX" dirty="0"/>
          </a:p>
        </p:txBody>
      </p:sp>
      <p:pic>
        <p:nvPicPr>
          <p:cNvPr id="6146" name="Picture 2" descr="F:\FOTOS ENTREGA\AYUDA ECUAD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912" y="1600200"/>
            <a:ext cx="32001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8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TOTAL RECAUDADO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GRACIAS A LA AYUDA DE MUCHOS SE LOGRO RECAUDAR :</a:t>
            </a:r>
          </a:p>
          <a:p>
            <a:pPr marL="0" indent="0">
              <a:buNone/>
            </a:pPr>
            <a:r>
              <a:rPr lang="es-EC" dirty="0" smtClean="0"/>
              <a:t>                                 </a:t>
            </a:r>
          </a:p>
          <a:p>
            <a:pPr marL="0" indent="0">
              <a:buNone/>
            </a:pPr>
            <a:r>
              <a:rPr lang="es-EC" sz="6000" dirty="0"/>
              <a:t> </a:t>
            </a:r>
            <a:r>
              <a:rPr lang="es-EC" sz="6000" dirty="0" smtClean="0"/>
              <a:t>        USD 48,716.95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27122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AHORA SÍ A TRABAJAR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C" dirty="0" smtClean="0"/>
              <a:t>BUSCAMOS UN LUGAR DONDE LAS AUTORIDADES NO HABÍAN ASISTIDO.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 smtClean="0"/>
              <a:t>                  </a:t>
            </a:r>
            <a:r>
              <a:rPr lang="es-EC" dirty="0">
                <a:solidFill>
                  <a:srgbClr val="0070C0"/>
                </a:solidFill>
              </a:rPr>
              <a:t>	</a:t>
            </a:r>
            <a:r>
              <a:rPr lang="es-EC" dirty="0" smtClean="0">
                <a:solidFill>
                  <a:srgbClr val="0070C0"/>
                </a:solidFill>
              </a:rPr>
              <a:t>	DON JUAN</a:t>
            </a:r>
          </a:p>
          <a:p>
            <a:pPr marL="0" indent="0">
              <a:buNone/>
            </a:pPr>
            <a:r>
              <a:rPr lang="es-EC" dirty="0" smtClean="0">
                <a:solidFill>
                  <a:srgbClr val="0070C0"/>
                </a:solidFill>
              </a:rPr>
              <a:t>                              ESTERO SECO</a:t>
            </a:r>
          </a:p>
          <a:p>
            <a:pPr marL="0" indent="0">
              <a:buNone/>
            </a:pPr>
            <a:r>
              <a:rPr lang="es-EC" dirty="0" smtClean="0">
                <a:solidFill>
                  <a:srgbClr val="0070C0"/>
                </a:solidFill>
              </a:rPr>
              <a:t>                              CAMARONES</a:t>
            </a:r>
            <a:endParaRPr lang="es-EC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C" dirty="0">
                <a:solidFill>
                  <a:srgbClr val="0070C0"/>
                </a:solidFill>
              </a:rPr>
              <a:t> </a:t>
            </a:r>
            <a:r>
              <a:rPr lang="es-EC" dirty="0" smtClean="0">
                <a:solidFill>
                  <a:srgbClr val="0070C0"/>
                </a:solidFill>
              </a:rPr>
              <a:t>            300 FAMILIAS APROXIMDAMENTE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MANOS A LA OBRA</a:t>
            </a:r>
            <a:endParaRPr lang="es-MX" dirty="0"/>
          </a:p>
        </p:txBody>
      </p:sp>
      <p:pic>
        <p:nvPicPr>
          <p:cNvPr id="7170" name="Picture 2" descr="F:\FOTOS ENTREGA\foto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769" y="1600200"/>
            <a:ext cx="60304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118</Words>
  <Application>Microsoft Office PowerPoint</Application>
  <PresentationFormat>Presentación en pantalla (4:3)</PresentationFormat>
  <Paragraphs>35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INFORME DONACIÓN</vt:lpstr>
      <vt:lpstr>DATOS GENERALES</vt:lpstr>
      <vt:lpstr>MILES DE HOGARES DESTRUIDOS</vt:lpstr>
      <vt:lpstr>Presentación de PowerPoint</vt:lpstr>
      <vt:lpstr>Presentación de PowerPoint</vt:lpstr>
      <vt:lpstr>RECIBIMOS AYUDA</vt:lpstr>
      <vt:lpstr>TOTAL RECAUDADO</vt:lpstr>
      <vt:lpstr>AHORA SÍ A TRABAJAR</vt:lpstr>
      <vt:lpstr>MANOS A LA OBRA</vt:lpstr>
      <vt:lpstr>Presentación de PowerPoint</vt:lpstr>
      <vt:lpstr>ALLÁ VAMOS</vt:lpstr>
      <vt:lpstr>DESASTRE POR TODO LADO</vt:lpstr>
      <vt:lpstr>ENTREGANDO AYUDA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NIÑOS LOS MAS IMPORTANTES</vt:lpstr>
      <vt:lpstr>Presentación de PowerPoint</vt:lpstr>
      <vt:lpstr>Presentación de PowerPoint</vt:lpstr>
      <vt:lpstr>Presentación de PowerPoint</vt:lpstr>
      <vt:lpstr>Presentación de PowerPoint</vt:lpstr>
      <vt:lpstr>GENTE CONTENTA Y AGRADECIDA</vt:lpstr>
      <vt:lpstr>Presentación de PowerPoint</vt:lpstr>
      <vt:lpstr>Presentación de PowerPoint</vt:lpstr>
      <vt:lpstr>HORA DE VOLVER… MISIÓN CUMPLIDA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DONACION</dc:title>
  <dc:creator>Mai</dc:creator>
  <cp:lastModifiedBy>justo</cp:lastModifiedBy>
  <cp:revision>13</cp:revision>
  <dcterms:created xsi:type="dcterms:W3CDTF">2016-10-20T21:16:40Z</dcterms:created>
  <dcterms:modified xsi:type="dcterms:W3CDTF">2016-10-24T07:39:32Z</dcterms:modified>
</cp:coreProperties>
</file>